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400" r:id="rId10"/>
    <p:sldId id="382" r:id="rId11"/>
    <p:sldId id="383" r:id="rId12"/>
    <p:sldId id="385" r:id="rId13"/>
    <p:sldId id="395" r:id="rId14"/>
    <p:sldId id="386" r:id="rId15"/>
    <p:sldId id="391" r:id="rId16"/>
    <p:sldId id="387" r:id="rId17"/>
    <p:sldId id="388" r:id="rId18"/>
    <p:sldId id="396" r:id="rId19"/>
    <p:sldId id="397" r:id="rId20"/>
    <p:sldId id="398" r:id="rId21"/>
    <p:sldId id="389" r:id="rId22"/>
    <p:sldId id="392" r:id="rId23"/>
    <p:sldId id="399" r:id="rId24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6510"/>
    <a:srgbClr val="FEC200"/>
    <a:srgbClr val="E6AF00"/>
    <a:srgbClr val="FB85D4"/>
    <a:srgbClr val="FCA6DF"/>
    <a:srgbClr val="424242"/>
    <a:srgbClr val="18CAC2"/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>
      <p:cViewPr varScale="1">
        <p:scale>
          <a:sx n="69" d="100"/>
          <a:sy n="69" d="100"/>
        </p:scale>
        <p:origin x="-108" y="-21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CCEDD2-EA63-4EC6-A4CA-D33F65232B80}" type="datetimeFigureOut">
              <a:rPr lang="vi-VN"/>
              <a:pPr>
                <a:defRPr/>
              </a:pPr>
              <a:t>20/01/2021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5B105-51EA-4091-8867-2D5A486757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FC0BB-1558-41A5-8DDE-8B8323B41924}" type="slidenum">
              <a:rPr lang="vi-V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1F506-CA47-41D9-8D91-0537A7D8EC90}" type="slidenum">
              <a:rPr lang="vi-V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1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5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1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149681-6F28-4DFE-86EE-3C05115F9C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1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5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1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37AF5A-A7A4-4A22-88E1-F1B2D6D3F02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1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5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1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1B623D-27D9-4D5C-828A-17AA899ADC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1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5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1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+mj-lt"/>
                <a:cs typeface="+mn-cs"/>
              </a:defRPr>
            </a:lvl1pPr>
          </a:lstStyle>
          <a:p>
            <a:pPr>
              <a:defRPr/>
            </a:pPr>
            <a:fld id="{3250B10E-AA54-4C9E-B4F2-57407CCBF39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1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5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1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2287EA-B005-478B-BF13-E955FF9B8C7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6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2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6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4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0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DF0F04-5C4A-4178-89F1-D18FB1678D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8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8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6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4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6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5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1D223B-D1BD-490E-AADF-83ADDDE387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3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1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19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1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2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0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2EBEA6-5EFD-4AA5-A377-C6FB98057BE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6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2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6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4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0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2D6B85-BD15-41DB-94BB-257DD4ADB2F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6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2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6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4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0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www.rehberlikservisim.com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1850" y="6453188"/>
            <a:ext cx="1103313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992A3E-BEA5-4850-94BC-36F80E78E66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5"/>
          <p:cNvGrpSpPr>
            <a:grpSpLocks/>
          </p:cNvGrpSpPr>
          <p:nvPr userDrawn="1"/>
        </p:nvGrpSpPr>
        <p:grpSpPr bwMode="auto">
          <a:xfrm>
            <a:off x="0" y="6453188"/>
            <a:ext cx="12192000" cy="404812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4812" y="4681728"/>
              <a:ext cx="378213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821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927" y="4815224"/>
              <a:ext cx="125985" cy="1109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6115" y="4815225"/>
              <a:ext cx="125985" cy="1109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27" name="组合 24"/>
          <p:cNvGrpSpPr>
            <a:grpSpLocks/>
          </p:cNvGrpSpPr>
          <p:nvPr userDrawn="1"/>
        </p:nvGrpSpPr>
        <p:grpSpPr bwMode="auto">
          <a:xfrm>
            <a:off x="-9525" y="500063"/>
            <a:ext cx="12217400" cy="671512"/>
            <a:chOff x="0" y="242094"/>
            <a:chExt cx="9163025" cy="564356"/>
          </a:xfrm>
        </p:grpSpPr>
        <p:grpSp>
          <p:nvGrpSpPr>
            <p:cNvPr id="1036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094"/>
                <a:ext cx="6313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8209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094"/>
                <a:ext cx="425052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1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1850" y="719138"/>
            <a:ext cx="10810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1850" y="908050"/>
            <a:ext cx="1008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1850" y="935038"/>
            <a:ext cx="1008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10272713" y="663575"/>
            <a:ext cx="646112" cy="533400"/>
            <a:chOff x="473446" y="6325727"/>
            <a:chExt cx="645677" cy="533110"/>
          </a:xfrm>
        </p:grpSpPr>
        <p:grpSp>
          <p:nvGrpSpPr>
            <p:cNvPr id="1032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30288" y="2988365"/>
                <a:ext cx="3081663" cy="257116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595" y="6381260"/>
              <a:ext cx="498139" cy="431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5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60" r:id="rId12"/>
  </p:sldLayoutIdLst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bot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2021</a:t>
            </a:r>
            <a:endParaRPr lang="en-US" sz="8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14341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838" y="6524625"/>
            <a:ext cx="8304212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4906963" y="1354138"/>
            <a:ext cx="3346450" cy="5099050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552"/>
              <a:ext cx="3346542" cy="401678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24583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147483647 w 299"/>
                <a:gd name="T1" fmla="*/ 2147483647 h 450"/>
                <a:gd name="T2" fmla="*/ 2147483647 w 299"/>
                <a:gd name="T3" fmla="*/ 2147483647 h 450"/>
                <a:gd name="T4" fmla="*/ 0 w 299"/>
                <a:gd name="T5" fmla="*/ 2147483647 h 450"/>
                <a:gd name="T6" fmla="*/ 2147483647 w 299"/>
                <a:gd name="T7" fmla="*/ 2147483647 h 450"/>
                <a:gd name="T8" fmla="*/ 2147483647 w 299"/>
                <a:gd name="T9" fmla="*/ 2147483647 h 450"/>
                <a:gd name="T10" fmla="*/ 2147483647 w 299"/>
                <a:gd name="T11" fmla="*/ 2147483647 h 450"/>
                <a:gd name="T12" fmla="*/ 2147483647 w 299"/>
                <a:gd name="T13" fmla="*/ 2147483647 h 450"/>
                <a:gd name="T14" fmla="*/ 2147483647 w 299"/>
                <a:gd name="T15" fmla="*/ 2147483647 h 450"/>
                <a:gd name="T16" fmla="*/ 2147483647 w 299"/>
                <a:gd name="T17" fmla="*/ 2147483647 h 450"/>
                <a:gd name="T18" fmla="*/ 2147483647 w 299"/>
                <a:gd name="T19" fmla="*/ 2147483647 h 450"/>
                <a:gd name="T20" fmla="*/ 2147483647 w 299"/>
                <a:gd name="T21" fmla="*/ 2147483647 h 450"/>
                <a:gd name="T22" fmla="*/ 2147483647 w 299"/>
                <a:gd name="T23" fmla="*/ 2147483647 h 450"/>
                <a:gd name="T24" fmla="*/ 2147483647 w 299"/>
                <a:gd name="T25" fmla="*/ 2147483647 h 450"/>
                <a:gd name="T26" fmla="*/ 2147483647 w 299"/>
                <a:gd name="T27" fmla="*/ 2147483647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450"/>
                <a:gd name="T44" fmla="*/ 299 w 299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8328" y="1412510"/>
              <a:ext cx="392123" cy="5842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4580" name="Metin kutusu 48"/>
          <p:cNvSpPr txBox="1">
            <a:spLocks noChangeArrowheads="1"/>
          </p:cNvSpPr>
          <p:nvPr/>
        </p:nvSpPr>
        <p:spPr bwMode="auto">
          <a:xfrm>
            <a:off x="5870575" y="4449763"/>
            <a:ext cx="1860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>
                <a:solidFill>
                  <a:schemeClr val="bg1"/>
                </a:solidFill>
                <a:latin typeface="Calibri" pitchFamily="34" charset="0"/>
              </a:rPr>
              <a:t>8. Sınıf</a:t>
            </a:r>
          </a:p>
        </p:txBody>
      </p:sp>
      <p:sp>
        <p:nvSpPr>
          <p:cNvPr id="24581" name="9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3600450" cy="4897437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800600" y="1687513"/>
            <a:ext cx="6480175" cy="1354137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>
            <a:grpSpLocks/>
          </p:cNvGrpSpPr>
          <p:nvPr/>
        </p:nvGrpSpPr>
        <p:grpSpPr bwMode="auto">
          <a:xfrm>
            <a:off x="623888" y="1938338"/>
            <a:ext cx="935037" cy="4276725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124"/>
              <a:ext cx="913854" cy="914474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642" y="1938536"/>
              <a:ext cx="913854" cy="914474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642" y="4148515"/>
              <a:ext cx="913854" cy="914474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642" y="5301134"/>
              <a:ext cx="913854" cy="914474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800600" y="3730625"/>
            <a:ext cx="6480175" cy="135413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5610" name="1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5545138" cy="4897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1900" y="2781300"/>
            <a:ext cx="5407025" cy="135413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6628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27650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844675"/>
            <a:ext cx="27368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975" y="4221163"/>
          <a:ext cx="7921625" cy="1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975" y="1268413"/>
          <a:ext cx="7848600" cy="270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4895850" cy="4897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538" y="2544763"/>
            <a:ext cx="6480175" cy="1970087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8676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525" y="1693863"/>
            <a:ext cx="11664950" cy="1354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525" y="3638550"/>
            <a:ext cx="11664950" cy="1970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9700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5545138" cy="4897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4413" y="2922588"/>
            <a:ext cx="6097587" cy="1846262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0724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930400"/>
            <a:ext cx="4752975" cy="41973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375" y="1439863"/>
            <a:ext cx="7129463" cy="4432300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pPr fontAlgn="auto">
              <a:spcAft>
                <a:spcPts val="0"/>
              </a:spcAft>
              <a:defRPr/>
            </a:pPr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pPr fontAlgn="auto">
              <a:spcAft>
                <a:spcPts val="0"/>
              </a:spcAft>
              <a:defRPr/>
            </a:pPr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1748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4413" y="1874838"/>
            <a:ext cx="5762625" cy="3940175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pPr fontAlgn="auto">
              <a:spcAft>
                <a:spcPts val="0"/>
              </a:spcAft>
              <a:defRPr/>
            </a:pPr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2771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425" y="1824038"/>
            <a:ext cx="4895850" cy="39766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YERLEŞTİRMEDE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KRİTERLER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4713" y="1343025"/>
            <a:ext cx="10945812" cy="1600200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3795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2550" y="1489075"/>
            <a:ext cx="7921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b="1" dirty="0">
                <a:solidFill>
                  <a:schemeClr val="accent3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600" y="2970213"/>
            <a:ext cx="792163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b="1" dirty="0">
                <a:solidFill>
                  <a:schemeClr val="accent3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1238" y="3140075"/>
            <a:ext cx="10944225" cy="862013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8075" y="4340225"/>
            <a:ext cx="10683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9075" y="4216400"/>
            <a:ext cx="7921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b="1" dirty="0">
                <a:solidFill>
                  <a:schemeClr val="accent3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>
            <a:grpSpLocks/>
          </p:cNvGrpSpPr>
          <p:nvPr/>
        </p:nvGrpSpPr>
        <p:grpSpPr bwMode="auto">
          <a:xfrm>
            <a:off x="6092825" y="3613150"/>
            <a:ext cx="5280025" cy="2479675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569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6" name="Rectangle 4"/>
            <p:cNvSpPr>
              <a:spLocks noChangeArrowheads="1"/>
            </p:cNvSpPr>
            <p:nvPr/>
          </p:nvSpPr>
          <p:spPr bwMode="auto">
            <a:xfrm>
              <a:off x="6188079" y="4329848"/>
              <a:ext cx="518457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2800" b="1">
                  <a:solidFill>
                    <a:schemeClr val="bg1"/>
                  </a:solidFill>
                  <a:latin typeface="Calibri" pitchFamily="34" charset="0"/>
                </a:rPr>
                <a:t>Adrese Dayalı</a:t>
              </a:r>
            </a:p>
            <a:p>
              <a:pPr algn="ctr"/>
              <a:r>
                <a:rPr lang="tr-TR" sz="2800" b="1">
                  <a:solidFill>
                    <a:schemeClr val="bg1"/>
                  </a:solidFill>
                  <a:latin typeface="Calibri" pitchFamily="34" charset="0"/>
                </a:rPr>
                <a:t>Yerleştirme  Sistemi</a:t>
              </a:r>
              <a:endParaRPr lang="en-US" sz="28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up 14"/>
          <p:cNvGrpSpPr>
            <a:grpSpLocks/>
          </p:cNvGrpSpPr>
          <p:nvPr/>
        </p:nvGrpSpPr>
        <p:grpSpPr bwMode="auto">
          <a:xfrm>
            <a:off x="815975" y="3617913"/>
            <a:ext cx="5303838" cy="2474912"/>
            <a:chOff x="815458" y="3554010"/>
            <a:chExt cx="5304463" cy="2475005"/>
          </a:xfrm>
        </p:grpSpPr>
        <p:grpSp>
          <p:nvGrpSpPr>
            <p:cNvPr id="16391" name="Group 10"/>
            <p:cNvGrpSpPr>
              <a:grpSpLocks/>
            </p:cNvGrpSpPr>
            <p:nvPr/>
          </p:nvGrpSpPr>
          <p:grpSpPr bwMode="auto"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183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963" y="2036523"/>
                <a:ext cx="5263183" cy="1390676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</p:grp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1482512" y="4329848"/>
              <a:ext cx="388806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Merkezi Sınavla Yerleştirme</a:t>
              </a:r>
              <a:endParaRPr lang="en-US" sz="3200" b="1" i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90" name="16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4413" y="1382713"/>
            <a:ext cx="5762625" cy="4924425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pPr fontAlgn="auto">
              <a:spcAft>
                <a:spcPts val="0"/>
              </a:spcAft>
              <a:defRPr/>
            </a:pP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4819" name="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425" y="1824038"/>
            <a:ext cx="4895850" cy="397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YERLEŞTİRMEDE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KRİTERLER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773238"/>
            <a:ext cx="4895850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8300" y="2432050"/>
            <a:ext cx="6264275" cy="2708275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5844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5545138" cy="4897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8663" y="1784350"/>
            <a:ext cx="6048375" cy="400208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 fontAlgn="auto">
              <a:spcAft>
                <a:spcPts val="0"/>
              </a:spcAft>
              <a:defRPr/>
            </a:pPr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6868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525" y="1484313"/>
            <a:ext cx="5545138" cy="48974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8663" y="2000250"/>
            <a:ext cx="6048375" cy="357028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 fontAlgn="auto">
              <a:spcAft>
                <a:spcPts val="0"/>
              </a:spcAft>
              <a:defRPr/>
            </a:pP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7892" name="5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3025" y="2492375"/>
            <a:ext cx="3003550" cy="189230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983" y="2603321"/>
              <a:ext cx="2461609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5" tIns="290000" rIns="580549" bIns="289999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  <a:p>
              <a:pPr marL="228600" lvl="1" indent="-228600" defTabSz="10668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4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7950"/>
              <a:ext cx="1082410" cy="1082183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79" tIns="168679" rIns="168679" bIns="168679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3200" b="1" dirty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4355" y="3284049"/>
              <a:ext cx="1677577" cy="53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4188" y="3372909"/>
              <a:ext cx="1556956" cy="307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>
            <a:grpSpLocks/>
          </p:cNvGrpSpPr>
          <p:nvPr/>
        </p:nvGrpSpPr>
        <p:grpSpPr bwMode="auto">
          <a:xfrm>
            <a:off x="4438650" y="2492375"/>
            <a:ext cx="3059113" cy="1892300"/>
            <a:chOff x="4438032" y="2492896"/>
            <a:chExt cx="3060096" cy="1891440"/>
          </a:xfrm>
        </p:grpSpPr>
        <p:grpSp>
          <p:nvGrpSpPr>
            <p:cNvPr id="17419" name="Grup 22"/>
            <p:cNvGrpSpPr>
              <a:grpSpLocks/>
            </p:cNvGrpSpPr>
            <p:nvPr/>
          </p:nvGrpSpPr>
          <p:grpSpPr bwMode="auto"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712" y="2492896"/>
                <a:ext cx="2461416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835" tIns="290000" rIns="580549" bIns="289999" spcCol="1270" anchor="ctr"/>
              <a:lstStyle/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525"/>
                <a:ext cx="1081435" cy="1082183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79" tIns="168679" rIns="168679" bIns="168679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2943" y="3057789"/>
                <a:ext cx="1970721" cy="82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7420" name="Dikdörtgen 11"/>
            <p:cNvSpPr>
              <a:spLocks noChangeArrowheads="1"/>
            </p:cNvSpPr>
            <p:nvPr/>
          </p:nvSpPr>
          <p:spPr bwMode="auto">
            <a:xfrm>
              <a:off x="4766840" y="3140968"/>
              <a:ext cx="3930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up 25"/>
          <p:cNvGrpSpPr>
            <a:grpSpLocks/>
          </p:cNvGrpSpPr>
          <p:nvPr/>
        </p:nvGrpSpPr>
        <p:grpSpPr bwMode="auto">
          <a:xfrm>
            <a:off x="7643813" y="2492375"/>
            <a:ext cx="3003550" cy="1892300"/>
            <a:chOff x="7644406" y="2492896"/>
            <a:chExt cx="3002814" cy="1891440"/>
          </a:xfrm>
        </p:grpSpPr>
        <p:grpSp>
          <p:nvGrpSpPr>
            <p:cNvPr id="17414" name="Group 14"/>
            <p:cNvGrpSpPr>
              <a:grpSpLocks/>
            </p:cNvGrpSpPr>
            <p:nvPr/>
          </p:nvGrpSpPr>
          <p:grpSpPr bwMode="auto"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916" y="2603321"/>
                <a:ext cx="2461610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835" tIns="290000" rIns="580549" bIns="289999" spcCol="1270" anchor="ctr"/>
              <a:lstStyle/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/>
              </a:p>
              <a:p>
                <a:pPr marL="228600" lvl="1" indent="-228600" defTabSz="10668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4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7950"/>
                <a:ext cx="1082410" cy="1082183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79" tIns="168679" rIns="168679" bIns="168679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334" y="3322132"/>
                <a:ext cx="1741060" cy="43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7415" name="Dikdörtgen 21"/>
            <p:cNvSpPr>
              <a:spLocks noChangeArrowheads="1"/>
            </p:cNvSpPr>
            <p:nvPr/>
          </p:nvSpPr>
          <p:spPr bwMode="auto">
            <a:xfrm>
              <a:off x="7988829" y="3212976"/>
              <a:ext cx="39305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3200" b="1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en-US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413" name="19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07988" y="3573463"/>
            <a:ext cx="30241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0070C0"/>
                </a:solidFill>
                <a:latin typeface="Calibri" pitchFamily="34" charset="0"/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sp>
        <p:nvSpPr>
          <p:cNvPr id="18436" name="6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503613" y="1484313"/>
          <a:ext cx="7848600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050" y="4113213"/>
            <a:ext cx="11371263" cy="46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90663" y="3798888"/>
            <a:ext cx="646112" cy="647700"/>
            <a:chOff x="2495600" y="3102417"/>
            <a:chExt cx="646764" cy="648072"/>
          </a:xfrm>
        </p:grpSpPr>
        <p:grpSp>
          <p:nvGrpSpPr>
            <p:cNvPr id="19504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30688" y="3798888"/>
            <a:ext cx="646112" cy="647700"/>
            <a:chOff x="2495600" y="3102417"/>
            <a:chExt cx="646764" cy="648072"/>
          </a:xfrm>
        </p:grpSpPr>
        <p:grpSp>
          <p:nvGrpSpPr>
            <p:cNvPr id="1949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208838" y="3787775"/>
            <a:ext cx="647700" cy="647700"/>
            <a:chOff x="2495600" y="3102417"/>
            <a:chExt cx="646764" cy="648072"/>
          </a:xfrm>
        </p:grpSpPr>
        <p:grpSp>
          <p:nvGrpSpPr>
            <p:cNvPr id="19488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120313" y="3776663"/>
            <a:ext cx="646112" cy="647700"/>
            <a:chOff x="2495600" y="3102417"/>
            <a:chExt cx="646764" cy="648072"/>
          </a:xfrm>
        </p:grpSpPr>
        <p:grpSp>
          <p:nvGrpSpPr>
            <p:cNvPr id="1948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104900" y="1862138"/>
            <a:ext cx="1433513" cy="1495425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9479" name="TextBox 28"/>
            <p:cNvSpPr txBox="1">
              <a:spLocks noChangeArrowheads="1"/>
            </p:cNvSpPr>
            <p:nvPr/>
          </p:nvSpPr>
          <p:spPr bwMode="auto">
            <a:xfrm>
              <a:off x="1376891" y="2132856"/>
              <a:ext cx="83067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Belli </a:t>
              </a:r>
            </a:p>
            <a:p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>
            <a:grpSpLocks/>
          </p:cNvGrpSpPr>
          <p:nvPr/>
        </p:nvGrpSpPr>
        <p:grpSpPr bwMode="auto">
          <a:xfrm>
            <a:off x="3854450" y="1878013"/>
            <a:ext cx="1482725" cy="1539875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9477" name="TextBox 29"/>
            <p:cNvSpPr txBox="1">
              <a:spLocks noChangeArrowheads="1"/>
            </p:cNvSpPr>
            <p:nvPr/>
          </p:nvSpPr>
          <p:spPr bwMode="auto">
            <a:xfrm>
              <a:off x="4176404" y="2132856"/>
              <a:ext cx="83067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Belli </a:t>
              </a:r>
            </a:p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>
            <a:grpSpLocks/>
          </p:cNvGrpSpPr>
          <p:nvPr/>
        </p:nvGrpSpPr>
        <p:grpSpPr bwMode="auto">
          <a:xfrm>
            <a:off x="6757988" y="1878013"/>
            <a:ext cx="1497012" cy="1598612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914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9475" name="TextBox 30"/>
            <p:cNvSpPr txBox="1">
              <a:spLocks noChangeArrowheads="1"/>
            </p:cNvSpPr>
            <p:nvPr/>
          </p:nvSpPr>
          <p:spPr bwMode="auto">
            <a:xfrm>
              <a:off x="6819160" y="2276872"/>
              <a:ext cx="128560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 Haziran </a:t>
              </a:r>
            </a:p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Ayında</a:t>
              </a:r>
            </a:p>
            <a:p>
              <a:pPr algn="ctr"/>
              <a:endParaRPr lang="tr-TR" sz="2400" b="1">
                <a:solidFill>
                  <a:srgbClr val="424242"/>
                </a:solidFill>
                <a:latin typeface="Calibri" pitchFamily="34" charset="0"/>
              </a:endParaRPr>
            </a:p>
          </p:txBody>
        </p:sp>
      </p:grpSp>
      <p:grpSp>
        <p:nvGrpSpPr>
          <p:cNvPr id="45" name="Grup 44"/>
          <p:cNvGrpSpPr>
            <a:grpSpLocks/>
          </p:cNvGrpSpPr>
          <p:nvPr/>
        </p:nvGrpSpPr>
        <p:grpSpPr bwMode="auto">
          <a:xfrm>
            <a:off x="9739313" y="1951038"/>
            <a:ext cx="1390650" cy="1473200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19473" name="TextBox 31"/>
            <p:cNvSpPr txBox="1">
              <a:spLocks noChangeArrowheads="1"/>
            </p:cNvSpPr>
            <p:nvPr/>
          </p:nvSpPr>
          <p:spPr bwMode="auto">
            <a:xfrm>
              <a:off x="9840416" y="2276872"/>
              <a:ext cx="125290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Temmuz</a:t>
              </a:r>
            </a:p>
            <a:p>
              <a:pPr algn="ctr"/>
              <a:r>
                <a:rPr lang="tr-TR" sz="2400" b="1">
                  <a:solidFill>
                    <a:srgbClr val="424242"/>
                  </a:solidFill>
                  <a:latin typeface="Calibri" pitchFamily="34" charset="0"/>
                </a:rPr>
                <a:t>Ayında</a:t>
              </a:r>
              <a:endParaRPr lang="vi-VN" sz="2400" b="1">
                <a:solidFill>
                  <a:srgbClr val="42424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2663" y="4573588"/>
            <a:ext cx="17351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92538" y="4576763"/>
            <a:ext cx="1536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rgbClr val="FF0000"/>
                </a:solidFill>
                <a:latin typeface="Calibri" pitchFamily="34" charset="0"/>
              </a:rPr>
              <a:t>Sınav Tarihi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825" y="4576763"/>
            <a:ext cx="19732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913" y="4573588"/>
            <a:ext cx="14176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9471" name="39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9513" name="Picture 57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>
            <a:grpSpLocks/>
          </p:cNvGrpSpPr>
          <p:nvPr/>
        </p:nvGrpSpPr>
        <p:grpSpPr bwMode="auto">
          <a:xfrm>
            <a:off x="6888163" y="1700213"/>
            <a:ext cx="3148012" cy="3800475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381" y="4793173"/>
              <a:ext cx="2787113" cy="708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cs typeface="+mn-cs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4103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13" name="Grup 12"/>
          <p:cNvGrpSpPr>
            <a:grpSpLocks/>
          </p:cNvGrpSpPr>
          <p:nvPr/>
        </p:nvGrpSpPr>
        <p:grpSpPr bwMode="auto">
          <a:xfrm>
            <a:off x="550863" y="1770063"/>
            <a:ext cx="3154362" cy="3789362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32" y="4913296"/>
              <a:ext cx="2763096" cy="646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3600" b="1" dirty="0">
                  <a:solidFill>
                    <a:srgbClr val="18CAC2"/>
                  </a:solidFill>
                  <a:latin typeface="+mj-lt"/>
                  <a:cs typeface="+mn-cs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  <a:cs typeface="+mn-cs"/>
              </a:endParaRPr>
            </a:p>
          </p:txBody>
        </p:sp>
        <p:pic>
          <p:nvPicPr>
            <p:cNvPr id="21512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val 11"/>
          <p:cNvSpPr/>
          <p:nvPr/>
        </p:nvSpPr>
        <p:spPr>
          <a:xfrm>
            <a:off x="3503613" y="4476750"/>
            <a:ext cx="1584325" cy="147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199688" y="4411663"/>
            <a:ext cx="1584325" cy="14716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21510" name="13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00375" y="2420938"/>
            <a:ext cx="1511300" cy="1514475"/>
            <a:chOff x="3692576" y="1742634"/>
            <a:chExt cx="2790379" cy="2796023"/>
          </a:xfrm>
        </p:grpSpPr>
        <p:grpSp>
          <p:nvGrpSpPr>
            <p:cNvPr id="22594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8" y="2488775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44613" y="3962400"/>
            <a:ext cx="1512887" cy="1516063"/>
            <a:chOff x="3692576" y="1742634"/>
            <a:chExt cx="2790379" cy="2796023"/>
          </a:xfrm>
        </p:grpSpPr>
        <p:grpSp>
          <p:nvGrpSpPr>
            <p:cNvPr id="22586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989388"/>
            <a:ext cx="1512888" cy="1514475"/>
            <a:chOff x="3692576" y="1742634"/>
            <a:chExt cx="2790379" cy="2796023"/>
          </a:xfrm>
        </p:grpSpPr>
        <p:grpSp>
          <p:nvGrpSpPr>
            <p:cNvPr id="22578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8" y="2488775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727950" y="3968750"/>
            <a:ext cx="1512888" cy="1514475"/>
            <a:chOff x="3692576" y="1742634"/>
            <a:chExt cx="2790379" cy="2796023"/>
          </a:xfrm>
        </p:grpSpPr>
        <p:grpSp>
          <p:nvGrpSpPr>
            <p:cNvPr id="2257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8" y="2488775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9274175" y="2447925"/>
            <a:ext cx="1512888" cy="1514475"/>
            <a:chOff x="3692576" y="1742634"/>
            <a:chExt cx="2790379" cy="2796023"/>
          </a:xfrm>
        </p:grpSpPr>
        <p:grpSp>
          <p:nvGrpSpPr>
            <p:cNvPr id="22562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8" y="2488775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118225" y="2420938"/>
            <a:ext cx="1512888" cy="1514475"/>
            <a:chOff x="3692576" y="1742634"/>
            <a:chExt cx="2790379" cy="2796023"/>
          </a:xfrm>
        </p:grpSpPr>
        <p:grpSp>
          <p:nvGrpSpPr>
            <p:cNvPr id="22554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8" y="2488775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cs typeface="+mn-cs"/>
              </a:endParaRPr>
            </a:p>
          </p:txBody>
        </p:sp>
      </p:grpSp>
      <p:cxnSp>
        <p:nvCxnSpPr>
          <p:cNvPr id="34" name="Straight Connector 33"/>
          <p:cNvCxnSpPr>
            <a:stCxn id="0" idx="5"/>
            <a:endCxn id="0" idx="1"/>
          </p:cNvCxnSpPr>
          <p:nvPr/>
        </p:nvCxnSpPr>
        <p:spPr>
          <a:xfrm flipV="1">
            <a:off x="2662238" y="3678238"/>
            <a:ext cx="547687" cy="54133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00" y="3756025"/>
            <a:ext cx="501650" cy="4445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0" idx="1"/>
          </p:cNvCxnSpPr>
          <p:nvPr/>
        </p:nvCxnSpPr>
        <p:spPr>
          <a:xfrm flipH="1">
            <a:off x="5810250" y="3678238"/>
            <a:ext cx="517525" cy="4984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313" y="3713163"/>
            <a:ext cx="517525" cy="4984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4738" y="3724275"/>
            <a:ext cx="512762" cy="45243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52613" y="4259263"/>
            <a:ext cx="550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20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8375" y="2751138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20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80000" y="4257675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20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26225" y="2751138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45475" y="4211638"/>
            <a:ext cx="550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790113" y="2751138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vi-VN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544638" y="4605338"/>
            <a:ext cx="109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Calibri" pitchFamily="34" charset="0"/>
              </a:rPr>
              <a:t>Türkçe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195638" y="3090863"/>
            <a:ext cx="1111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Calibri" pitchFamily="34" charset="0"/>
              </a:rPr>
              <a:t>Matematik</a:t>
            </a:r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340475" y="3067050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Calibri" pitchFamily="34" charset="0"/>
              </a:rPr>
              <a:t>İ</a:t>
            </a:r>
            <a:r>
              <a:rPr lang="tr-TR" sz="2000" b="1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tr-TR" b="1">
                <a:solidFill>
                  <a:schemeClr val="bg1"/>
                </a:solidFill>
                <a:latin typeface="Calibri" pitchFamily="34" charset="0"/>
              </a:rPr>
              <a:t>kılap  T</a:t>
            </a:r>
            <a:r>
              <a:rPr lang="tr-TR" sz="1600" b="1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537700" y="3173413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Calibri" pitchFamily="34" charset="0"/>
              </a:rPr>
              <a:t>Din K.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781550" y="4605338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chemeClr val="bg1"/>
                </a:solidFill>
                <a:latin typeface="Calibri" pitchFamily="34" charset="0"/>
              </a:rPr>
              <a:t>Fen ve T</a:t>
            </a:r>
            <a:r>
              <a:rPr lang="tr-TR" sz="120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943850" y="4581525"/>
            <a:ext cx="109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chemeClr val="bg1"/>
                </a:solidFill>
                <a:latin typeface="Calibri" pitchFamily="34" charset="0"/>
              </a:rPr>
              <a:t>Yabancı Dil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53" name="50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23554" name="14 Metin kutusu"/>
          <p:cNvSpPr txBox="1">
            <a:spLocks noChangeArrowheads="1"/>
          </p:cNvSpPr>
          <p:nvPr/>
        </p:nvSpPr>
        <p:spPr bwMode="auto">
          <a:xfrm>
            <a:off x="4511675" y="64579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pic>
        <p:nvPicPr>
          <p:cNvPr id="50180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416</Words>
  <Application>Microsoft Office PowerPoint</Application>
  <PresentationFormat>Özel</PresentationFormat>
  <Paragraphs>133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Tasarım Şablonu</vt:lpstr>
      </vt:variant>
      <vt:variant>
        <vt:i4>11</vt:i4>
      </vt:variant>
      <vt:variant>
        <vt:lpstr>Slayt Başlıkları</vt:lpstr>
      </vt:variant>
      <vt:variant>
        <vt:i4>23</vt:i4>
      </vt:variant>
    </vt:vector>
  </HeadingPairs>
  <TitlesOfParts>
    <vt:vector size="43" baseType="lpstr">
      <vt:lpstr>Arial</vt:lpstr>
      <vt:lpstr>Roboto</vt:lpstr>
      <vt:lpstr>Calibri</vt:lpstr>
      <vt:lpstr>SimSun</vt:lpstr>
      <vt:lpstr>Verdana</vt:lpstr>
      <vt:lpstr>Roboto Light</vt:lpstr>
      <vt:lpstr>Oswald Regular</vt:lpstr>
      <vt:lpstr>Roboto Condensed</vt:lpstr>
      <vt:lpstr>Source Sans Pro Light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x</cp:lastModifiedBy>
  <cp:revision>292</cp:revision>
  <dcterms:created xsi:type="dcterms:W3CDTF">2014-09-22T14:05:42Z</dcterms:created>
  <dcterms:modified xsi:type="dcterms:W3CDTF">2021-01-20T10:10:34Z</dcterms:modified>
</cp:coreProperties>
</file>